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46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8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13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895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43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360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89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84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76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6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407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51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88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1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7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25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8445-47B7-48F1-85F0-AAA952E6A9DC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806782-31DA-45DA-915F-1A9AC1F013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75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3B4A-295E-4F5A-85BF-F57D888F3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133600"/>
            <a:ext cx="9872760" cy="377762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lgerian" panose="04020705040A02060702" pitchFamily="82" charset="0"/>
              </a:rPr>
              <a:t>Cost and Management Accounting II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344170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E6A0-4834-4CA3-B934-E2CD0AE6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Algerian" panose="04020705040A02060702" pitchFamily="82" charset="0"/>
              </a:rPr>
              <a:t>Process costing: </a:t>
            </a:r>
            <a:endParaRPr lang="en-IN" sz="7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2F3AD-0C30-46F5-B32E-06122AE94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Process costing is a method under which the cost is ascertained process wise. This is a method of costing under which costs are accumulated for each process separately.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5242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EEAC-89C5-45CF-B62A-DD81C89B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488" y="427162"/>
            <a:ext cx="8911687" cy="726388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Algerian" panose="04020705040A02060702" pitchFamily="82" charset="0"/>
              </a:rPr>
              <a:t>Features of Process Costing:</a:t>
            </a:r>
            <a:endParaRPr lang="en-IN" sz="48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F1D8-FC2F-42D8-B9A2-9E6232630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12" y="1336431"/>
            <a:ext cx="10421400" cy="5094407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production is continuous until the final product is obtained.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finished product is the result of more than two processes or operations.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finished product of one process or previous process becomes the raw material for the subsequent process and the process continues till the finished goods are transferred to warehouse.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products are standardised and homogeneous.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process or operation is distinct and is pre-determined.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costing of processes.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cost per unit produced is the average cost which is calculated by dividing the total process cost by the number of units produced.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8105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3375-C808-4F76-8515-878CCC90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42535"/>
            <a:ext cx="8915400" cy="49686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 loss: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loss which is unavoidable and uncontrollable in the process of production is known as normal loss.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Abnormal loss: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loss which is in excess of normal loss is known as abnormal loss. It is avoidable and controllable.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Abnormal gain: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excess of units produced over the expected units of production.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9333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BB50-48BE-4A1E-8344-FEB589C48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78" y="1378634"/>
            <a:ext cx="10013437" cy="458606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IN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 production: 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 (units)-Normal loss (units)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 of normal production: 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cost-Scrap value of normal loss units.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Abnormal gain / loss: 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Actual production (units)-Normal production (units)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price: </a:t>
            </a:r>
            <a:r>
              <a:rPr lang="en-I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 of normal production/ normal production.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010556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263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Process costing: </vt:lpstr>
      <vt:lpstr>Features of Process Costing: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2021-05-14T12:31:46Z</dcterms:created>
  <dcterms:modified xsi:type="dcterms:W3CDTF">2021-05-21T04:00:36Z</dcterms:modified>
</cp:coreProperties>
</file>